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4" r:id="rId5"/>
    <p:sldId id="257" r:id="rId6"/>
    <p:sldId id="259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D2596-B437-4228-81C8-714FD96E6D2B}" v="19" dt="2019-09-16T12:38:14.360"/>
    <p1510:client id="{CD4A7B3B-4882-EE9F-EAC9-9B2799E6E14F}" v="9" dt="2019-09-16T11:07:17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Cook" userId="S::philip.cook@involve.community::5ff5f36d-da1e-4226-8622-3e4142f34866" providerId="AD" clId="Web-{CD4A7B3B-4882-EE9F-EAC9-9B2799E6E14F}"/>
    <pc:docChg chg="addSld modSld sldOrd">
      <pc:chgData name="Philip Cook" userId="S::philip.cook@involve.community::5ff5f36d-da1e-4226-8622-3e4142f34866" providerId="AD" clId="Web-{CD4A7B3B-4882-EE9F-EAC9-9B2799E6E14F}" dt="2019-09-16T11:07:13.932" v="7" actId="1076"/>
      <pc:docMkLst>
        <pc:docMk/>
      </pc:docMkLst>
      <pc:sldChg chg="ord">
        <pc:chgData name="Philip Cook" userId="S::philip.cook@involve.community::5ff5f36d-da1e-4226-8622-3e4142f34866" providerId="AD" clId="Web-{CD4A7B3B-4882-EE9F-EAC9-9B2799E6E14F}" dt="2019-09-16T11:06:20.791" v="0"/>
        <pc:sldMkLst>
          <pc:docMk/>
          <pc:sldMk cId="3650961993" sldId="258"/>
        </pc:sldMkLst>
      </pc:sldChg>
      <pc:sldChg chg="addSp delSp modSp new">
        <pc:chgData name="Philip Cook" userId="S::philip.cook@involve.community::5ff5f36d-da1e-4226-8622-3e4142f34866" providerId="AD" clId="Web-{CD4A7B3B-4882-EE9F-EAC9-9B2799E6E14F}" dt="2019-09-16T11:07:13.932" v="7" actId="1076"/>
        <pc:sldMkLst>
          <pc:docMk/>
          <pc:sldMk cId="1667533633" sldId="264"/>
        </pc:sldMkLst>
        <pc:spChg chg="del">
          <ac:chgData name="Philip Cook" userId="S::philip.cook@involve.community::5ff5f36d-da1e-4226-8622-3e4142f34866" providerId="AD" clId="Web-{CD4A7B3B-4882-EE9F-EAC9-9B2799E6E14F}" dt="2019-09-16T11:06:28.572" v="3"/>
          <ac:spMkLst>
            <pc:docMk/>
            <pc:sldMk cId="1667533633" sldId="264"/>
            <ac:spMk id="2" creationId="{29D45B53-9F69-4D9B-A16B-B39B1B4741FD}"/>
          </ac:spMkLst>
        </pc:spChg>
        <pc:spChg chg="del">
          <ac:chgData name="Philip Cook" userId="S::philip.cook@involve.community::5ff5f36d-da1e-4226-8622-3e4142f34866" providerId="AD" clId="Web-{CD4A7B3B-4882-EE9F-EAC9-9B2799E6E14F}" dt="2019-09-16T11:06:27.494" v="2"/>
          <ac:spMkLst>
            <pc:docMk/>
            <pc:sldMk cId="1667533633" sldId="264"/>
            <ac:spMk id="3" creationId="{89917C8F-D68A-4A6A-9C1F-A8D0E809AC95}"/>
          </ac:spMkLst>
        </pc:spChg>
        <pc:picChg chg="add mod">
          <ac:chgData name="Philip Cook" userId="S::philip.cook@involve.community::5ff5f36d-da1e-4226-8622-3e4142f34866" providerId="AD" clId="Web-{CD4A7B3B-4882-EE9F-EAC9-9B2799E6E14F}" dt="2019-09-16T11:07:13.932" v="7" actId="1076"/>
          <ac:picMkLst>
            <pc:docMk/>
            <pc:sldMk cId="1667533633" sldId="264"/>
            <ac:picMk id="4" creationId="{5FE70F25-C7CB-4617-A302-56D6B0D4D28F}"/>
          </ac:picMkLst>
        </pc:picChg>
      </pc:sldChg>
    </pc:docChg>
  </pc:docChgLst>
  <pc:docChgLst>
    <pc:chgData name="Philip Cook" userId="5ff5f36d-da1e-4226-8622-3e4142f34866" providerId="ADAL" clId="{6BAD2596-B437-4228-81C8-714FD96E6D2B}"/>
    <pc:docChg chg="undo redo custSel addSld modSld">
      <pc:chgData name="Philip Cook" userId="5ff5f36d-da1e-4226-8622-3e4142f34866" providerId="ADAL" clId="{6BAD2596-B437-4228-81C8-714FD96E6D2B}" dt="2019-09-16T12:38:14.360" v="17" actId="404"/>
      <pc:docMkLst>
        <pc:docMk/>
      </pc:docMkLst>
      <pc:sldChg chg="addSp delSp modSp add">
        <pc:chgData name="Philip Cook" userId="5ff5f36d-da1e-4226-8622-3e4142f34866" providerId="ADAL" clId="{6BAD2596-B437-4228-81C8-714FD96E6D2B}" dt="2019-09-16T12:38:14.360" v="17" actId="404"/>
        <pc:sldMkLst>
          <pc:docMk/>
          <pc:sldMk cId="1167704805" sldId="265"/>
        </pc:sldMkLst>
        <pc:spChg chg="del">
          <ac:chgData name="Philip Cook" userId="5ff5f36d-da1e-4226-8622-3e4142f34866" providerId="ADAL" clId="{6BAD2596-B437-4228-81C8-714FD96E6D2B}" dt="2019-09-16T12:36:02.071" v="1" actId="478"/>
          <ac:spMkLst>
            <pc:docMk/>
            <pc:sldMk cId="1167704805" sldId="265"/>
            <ac:spMk id="2" creationId="{A8225B5D-AC52-4303-9C02-1B49FEBF836A}"/>
          </ac:spMkLst>
        </pc:spChg>
        <pc:spChg chg="del">
          <ac:chgData name="Philip Cook" userId="5ff5f36d-da1e-4226-8622-3e4142f34866" providerId="ADAL" clId="{6BAD2596-B437-4228-81C8-714FD96E6D2B}" dt="2019-09-16T12:36:03.777" v="2" actId="478"/>
          <ac:spMkLst>
            <pc:docMk/>
            <pc:sldMk cId="1167704805" sldId="265"/>
            <ac:spMk id="3" creationId="{E937F1DD-4D7C-4C48-9EDA-4419C8CD5861}"/>
          </ac:spMkLst>
        </pc:spChg>
        <pc:graphicFrameChg chg="add mod">
          <ac:chgData name="Philip Cook" userId="5ff5f36d-da1e-4226-8622-3e4142f34866" providerId="ADAL" clId="{6BAD2596-B437-4228-81C8-714FD96E6D2B}" dt="2019-09-16T12:38:14.360" v="17" actId="404"/>
          <ac:graphicFrameMkLst>
            <pc:docMk/>
            <pc:sldMk cId="1167704805" sldId="265"/>
            <ac:graphicFrameMk id="5" creationId="{44B1E2E4-6216-49EA-AA61-3DEEB28D52FD}"/>
          </ac:graphicFrameMkLst>
        </pc:graphicFrameChg>
        <pc:picChg chg="add mod">
          <ac:chgData name="Philip Cook" userId="5ff5f36d-da1e-4226-8622-3e4142f34866" providerId="ADAL" clId="{6BAD2596-B437-4228-81C8-714FD96E6D2B}" dt="2019-09-16T12:37:51.614" v="13" actId="1076"/>
          <ac:picMkLst>
            <pc:docMk/>
            <pc:sldMk cId="1167704805" sldId="265"/>
            <ac:picMk id="4" creationId="{A9486636-937B-4968-96A2-E1515C6E889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1.png"/><Relationship Id="rId1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1.png"/><Relationship Id="rId1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32E3B-DF61-4602-B5B9-9DCF063238C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D33CB99-2526-4388-9E25-D9A3FA616E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Explore how workplace wellbeing may vary depending on the sector</a:t>
          </a:r>
          <a:endParaRPr lang="en-US" sz="1600" dirty="0"/>
        </a:p>
      </dgm:t>
    </dgm:pt>
    <dgm:pt modelId="{3B52E11E-FA06-453C-8452-76FC216AC861}" type="parTrans" cxnId="{7EC23DEB-47D3-4891-912C-4E96491ED365}">
      <dgm:prSet/>
      <dgm:spPr/>
      <dgm:t>
        <a:bodyPr/>
        <a:lstStyle/>
        <a:p>
          <a:endParaRPr lang="en-US"/>
        </a:p>
      </dgm:t>
    </dgm:pt>
    <dgm:pt modelId="{AA1B17DC-B57E-4B1E-8183-34D2FFAA49BF}" type="sibTrans" cxnId="{7EC23DEB-47D3-4891-912C-4E96491ED3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09C936-97A0-4CFE-9A58-73EED3A890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Individuals need to take responsibility for choices and self care</a:t>
          </a:r>
          <a:endParaRPr lang="en-US" sz="1600" dirty="0"/>
        </a:p>
      </dgm:t>
    </dgm:pt>
    <dgm:pt modelId="{EB2FFA01-3B0A-4342-A9C5-2235B0B2A06A}" type="parTrans" cxnId="{11375C55-1922-46BC-93B4-E9C6BF7AD1D8}">
      <dgm:prSet/>
      <dgm:spPr/>
      <dgm:t>
        <a:bodyPr/>
        <a:lstStyle/>
        <a:p>
          <a:endParaRPr lang="en-US"/>
        </a:p>
      </dgm:t>
    </dgm:pt>
    <dgm:pt modelId="{59425A9C-A2C4-4B5E-9B62-3A5D71D6603C}" type="sibTrans" cxnId="{11375C55-1922-46BC-93B4-E9C6BF7AD1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8B5F7F6-35D9-4CC0-B767-8150F85562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The language used needs to be inclusive and not suggesting being done to</a:t>
          </a:r>
          <a:endParaRPr lang="en-US" sz="1600" dirty="0"/>
        </a:p>
      </dgm:t>
    </dgm:pt>
    <dgm:pt modelId="{0682175D-7417-48DD-976C-094989DA3B48}" type="parTrans" cxnId="{BA6E7470-D35F-40FC-8C50-E5C7271C08DE}">
      <dgm:prSet/>
      <dgm:spPr/>
      <dgm:t>
        <a:bodyPr/>
        <a:lstStyle/>
        <a:p>
          <a:endParaRPr lang="en-US"/>
        </a:p>
      </dgm:t>
    </dgm:pt>
    <dgm:pt modelId="{96087321-A20E-4E1F-AE58-9392A3115A66}" type="sibTrans" cxnId="{BA6E7470-D35F-40FC-8C50-E5C7271C08D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8C6A32B-33A4-4540-A19A-5C9C525D36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Create a culture to encourage healthier behaviour</a:t>
          </a:r>
          <a:endParaRPr lang="en-US" sz="1600"/>
        </a:p>
      </dgm:t>
    </dgm:pt>
    <dgm:pt modelId="{E06E73A8-A8C5-40B1-A865-CD40558C79A5}" type="parTrans" cxnId="{0F8C8EF2-CE50-4EA9-9A6B-5E6B210C4CB9}">
      <dgm:prSet/>
      <dgm:spPr/>
      <dgm:t>
        <a:bodyPr/>
        <a:lstStyle/>
        <a:p>
          <a:endParaRPr lang="en-US"/>
        </a:p>
      </dgm:t>
    </dgm:pt>
    <dgm:pt modelId="{E0F9F8CE-A745-4E18-84DC-5C11B0919ACB}" type="sibTrans" cxnId="{0F8C8EF2-CE50-4EA9-9A6B-5E6B210C4CB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FD82FB-1F89-4112-9285-7796FB8B7E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The system needs to acknowledge the work of the workforce initiative</a:t>
          </a:r>
          <a:endParaRPr lang="en-US" sz="1600" dirty="0"/>
        </a:p>
      </dgm:t>
    </dgm:pt>
    <dgm:pt modelId="{A9B62519-31B8-46B9-A755-BE4BE02272CB}" type="parTrans" cxnId="{2CA54CD8-F5D9-42C7-BA56-98BFEA487A4A}">
      <dgm:prSet/>
      <dgm:spPr/>
      <dgm:t>
        <a:bodyPr/>
        <a:lstStyle/>
        <a:p>
          <a:endParaRPr lang="en-US"/>
        </a:p>
      </dgm:t>
    </dgm:pt>
    <dgm:pt modelId="{9554DBAF-4465-4464-9887-8895DAD69444}" type="sibTrans" cxnId="{2CA54CD8-F5D9-42C7-BA56-98BFEA487A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2BC0CC-0E69-4A03-A931-3852C24622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Give the workforce ‘permission’ to pursue a healthier lifestyle</a:t>
          </a:r>
          <a:endParaRPr lang="en-US" sz="1600" dirty="0"/>
        </a:p>
      </dgm:t>
    </dgm:pt>
    <dgm:pt modelId="{76F16E51-7DF6-4BFC-AC83-6F1259C24440}" type="parTrans" cxnId="{1B06888A-4DB3-42E5-BCF7-A9618F53D647}">
      <dgm:prSet/>
      <dgm:spPr/>
      <dgm:t>
        <a:bodyPr/>
        <a:lstStyle/>
        <a:p>
          <a:endParaRPr lang="en-US"/>
        </a:p>
      </dgm:t>
    </dgm:pt>
    <dgm:pt modelId="{7AE326CC-994F-4E9C-BF54-08B292A457A7}" type="sibTrans" cxnId="{1B06888A-4DB3-42E5-BCF7-A9618F53D6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27628BD-5100-41AF-83AC-249325D259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Outputs: increase productivity and feel excited about work</a:t>
          </a:r>
          <a:endParaRPr lang="en-US" sz="1600"/>
        </a:p>
      </dgm:t>
    </dgm:pt>
    <dgm:pt modelId="{C91A0DA9-FB2C-4D7F-BD72-71AEDE1419B1}" type="parTrans" cxnId="{92D607D8-B0C2-4C70-B90D-54529B490DDD}">
      <dgm:prSet/>
      <dgm:spPr/>
      <dgm:t>
        <a:bodyPr/>
        <a:lstStyle/>
        <a:p>
          <a:endParaRPr lang="en-US"/>
        </a:p>
      </dgm:t>
    </dgm:pt>
    <dgm:pt modelId="{DC9732CC-405B-4597-B10F-0AE5C7A604F5}" type="sibTrans" cxnId="{92D607D8-B0C2-4C70-B90D-54529B490DDD}">
      <dgm:prSet/>
      <dgm:spPr/>
      <dgm:t>
        <a:bodyPr/>
        <a:lstStyle/>
        <a:p>
          <a:endParaRPr lang="en-US"/>
        </a:p>
      </dgm:t>
    </dgm:pt>
    <dgm:pt modelId="{714A1183-CFC0-47A1-BBC0-FEF10102BF14}" type="pres">
      <dgm:prSet presAssocID="{23032E3B-DF61-4602-B5B9-9DCF063238C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A5CF5-038B-4FE6-B0B5-E20B0110AD2C}" type="pres">
      <dgm:prSet presAssocID="{23032E3B-DF61-4602-B5B9-9DCF063238C3}" presName="container" presStyleCnt="0">
        <dgm:presLayoutVars>
          <dgm:dir/>
          <dgm:resizeHandles val="exact"/>
        </dgm:presLayoutVars>
      </dgm:prSet>
      <dgm:spPr/>
    </dgm:pt>
    <dgm:pt modelId="{A601DC74-7D9A-4467-99C7-290FF9560D6D}" type="pres">
      <dgm:prSet presAssocID="{0D33CB99-2526-4388-9E25-D9A3FA616E0C}" presName="compNode" presStyleCnt="0"/>
      <dgm:spPr/>
    </dgm:pt>
    <dgm:pt modelId="{B72BF9E8-6B66-4733-88CF-4C55F36D3417}" type="pres">
      <dgm:prSet presAssocID="{0D33CB99-2526-4388-9E25-D9A3FA616E0C}" presName="iconBgRect" presStyleLbl="bgShp" presStyleIdx="0" presStyleCnt="7"/>
      <dgm:spPr/>
    </dgm:pt>
    <dgm:pt modelId="{F2621955-88E0-4984-AC05-76C21E55C40A}" type="pres">
      <dgm:prSet presAssocID="{0D33CB99-2526-4388-9E25-D9A3FA616E0C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382D584-52A3-4BCE-90CE-5FD80C6DC8A8}" type="pres">
      <dgm:prSet presAssocID="{0D33CB99-2526-4388-9E25-D9A3FA616E0C}" presName="spaceRect" presStyleCnt="0"/>
      <dgm:spPr/>
    </dgm:pt>
    <dgm:pt modelId="{3BF786D2-D949-47BC-8BA8-B7D603020652}" type="pres">
      <dgm:prSet presAssocID="{0D33CB99-2526-4388-9E25-D9A3FA616E0C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32EB550-A822-4C05-94A7-0A13081E8B8B}" type="pres">
      <dgm:prSet presAssocID="{AA1B17DC-B57E-4B1E-8183-34D2FFAA49B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7911AC1-86E3-4099-BB00-34656F6C3E3F}" type="pres">
      <dgm:prSet presAssocID="{A309C936-97A0-4CFE-9A58-73EED3A89088}" presName="compNode" presStyleCnt="0"/>
      <dgm:spPr/>
    </dgm:pt>
    <dgm:pt modelId="{C95AC460-1713-48C9-B160-BA2D5FB77719}" type="pres">
      <dgm:prSet presAssocID="{A309C936-97A0-4CFE-9A58-73EED3A89088}" presName="iconBgRect" presStyleLbl="bgShp" presStyleIdx="1" presStyleCnt="7"/>
      <dgm:spPr/>
    </dgm:pt>
    <dgm:pt modelId="{F46E244B-DEAB-4CFB-9ED8-E807FED165D0}" type="pres">
      <dgm:prSet presAssocID="{A309C936-97A0-4CFE-9A58-73EED3A89088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0954FB7-4E9F-4342-A23C-4FACC1473131}" type="pres">
      <dgm:prSet presAssocID="{A309C936-97A0-4CFE-9A58-73EED3A89088}" presName="spaceRect" presStyleCnt="0"/>
      <dgm:spPr/>
    </dgm:pt>
    <dgm:pt modelId="{09933515-BA8B-446E-BDC6-DC01F59E2F79}" type="pres">
      <dgm:prSet presAssocID="{A309C936-97A0-4CFE-9A58-73EED3A89088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790DD3D-6E78-4089-B922-72A0BC5A6624}" type="pres">
      <dgm:prSet presAssocID="{59425A9C-A2C4-4B5E-9B62-3A5D71D660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D6AB89E-18AB-4A01-BA00-B49EA6B1BB8C}" type="pres">
      <dgm:prSet presAssocID="{98B5F7F6-35D9-4CC0-B767-8150F85562AC}" presName="compNode" presStyleCnt="0"/>
      <dgm:spPr/>
    </dgm:pt>
    <dgm:pt modelId="{D89C4084-8B23-4EA0-80C9-6353CFA4D11F}" type="pres">
      <dgm:prSet presAssocID="{98B5F7F6-35D9-4CC0-B767-8150F85562AC}" presName="iconBgRect" presStyleLbl="bgShp" presStyleIdx="2" presStyleCnt="7"/>
      <dgm:spPr/>
    </dgm:pt>
    <dgm:pt modelId="{42268DC4-FF4C-4414-ABC8-89BA3F37CDDF}" type="pres">
      <dgm:prSet presAssocID="{98B5F7F6-35D9-4CC0-B767-8150F85562AC}" presName="iconRect" presStyleLbl="node1" presStyleIdx="2" presStyleCnt="7" custLinFactNeighborY="-230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82831182-9C9B-4D34-B308-ED754268EC86}" type="pres">
      <dgm:prSet presAssocID="{98B5F7F6-35D9-4CC0-B767-8150F85562AC}" presName="spaceRect" presStyleCnt="0"/>
      <dgm:spPr/>
    </dgm:pt>
    <dgm:pt modelId="{79DD5F9B-FDBA-4DF8-A38C-EC8B266C92B5}" type="pres">
      <dgm:prSet presAssocID="{98B5F7F6-35D9-4CC0-B767-8150F85562AC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70BA842-8A36-4E13-AD55-69981F90575C}" type="pres">
      <dgm:prSet presAssocID="{96087321-A20E-4E1F-AE58-9392A3115A6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14FCABD-F823-492E-BA89-23A1DD0F0107}" type="pres">
      <dgm:prSet presAssocID="{F8C6A32B-33A4-4540-A19A-5C9C525D36A7}" presName="compNode" presStyleCnt="0"/>
      <dgm:spPr/>
    </dgm:pt>
    <dgm:pt modelId="{72174345-13C2-4C01-8E82-35AF63589AAE}" type="pres">
      <dgm:prSet presAssocID="{F8C6A32B-33A4-4540-A19A-5C9C525D36A7}" presName="iconBgRect" presStyleLbl="bgShp" presStyleIdx="3" presStyleCnt="7"/>
      <dgm:spPr/>
    </dgm:pt>
    <dgm:pt modelId="{E3847912-8053-421B-B047-24161E13B66B}" type="pres">
      <dgm:prSet presAssocID="{F8C6A32B-33A4-4540-A19A-5C9C525D36A7}" presName="iconRect" presStyleLbl="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ymnast - Floor Routine"/>
        </a:ext>
      </dgm:extLst>
    </dgm:pt>
    <dgm:pt modelId="{4CFE7C97-21C1-4269-8FCD-C75602C47167}" type="pres">
      <dgm:prSet presAssocID="{F8C6A32B-33A4-4540-A19A-5C9C525D36A7}" presName="spaceRect" presStyleCnt="0"/>
      <dgm:spPr/>
    </dgm:pt>
    <dgm:pt modelId="{3B79E3AE-DFBB-40ED-9DE5-472F47D6099B}" type="pres">
      <dgm:prSet presAssocID="{F8C6A32B-33A4-4540-A19A-5C9C525D36A7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D4B5788-51C6-4F70-9F8A-5B8A94270E4E}" type="pres">
      <dgm:prSet presAssocID="{E0F9F8CE-A745-4E18-84DC-5C11B0919A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6449FC5-ADFE-4E75-BA0B-6CBCAC9CEA27}" type="pres">
      <dgm:prSet presAssocID="{A6FD82FB-1F89-4112-9285-7796FB8B7EFA}" presName="compNode" presStyleCnt="0"/>
      <dgm:spPr/>
    </dgm:pt>
    <dgm:pt modelId="{EC276704-0F12-478A-A723-D48EDD8EEF8C}" type="pres">
      <dgm:prSet presAssocID="{A6FD82FB-1F89-4112-9285-7796FB8B7EFA}" presName="iconBgRect" presStyleLbl="bgShp" presStyleIdx="4" presStyleCnt="7"/>
      <dgm:spPr/>
    </dgm:pt>
    <dgm:pt modelId="{5C9DCE8E-83EB-40D9-AECF-701AFA63344C}" type="pres">
      <dgm:prSet presAssocID="{A6FD82FB-1F89-4112-9285-7796FB8B7EFA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56FADA4-4E5F-421B-9944-3DF91D9D5559}" type="pres">
      <dgm:prSet presAssocID="{A6FD82FB-1F89-4112-9285-7796FB8B7EFA}" presName="spaceRect" presStyleCnt="0"/>
      <dgm:spPr/>
    </dgm:pt>
    <dgm:pt modelId="{B7C15C07-A8AB-4406-86AE-60E864A9B5AF}" type="pres">
      <dgm:prSet presAssocID="{A6FD82FB-1F89-4112-9285-7796FB8B7EFA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D57118E-BAAD-498B-8E8C-1CDF8DAD4B6B}" type="pres">
      <dgm:prSet presAssocID="{9554DBAF-4465-4464-9887-8895DAD694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E9525CF-32DD-43E2-92D8-DCADFEBE821C}" type="pres">
      <dgm:prSet presAssocID="{562BC0CC-0E69-4A03-A931-3852C24622DB}" presName="compNode" presStyleCnt="0"/>
      <dgm:spPr/>
    </dgm:pt>
    <dgm:pt modelId="{96917792-8896-4D4B-8547-9EE9B48A69CB}" type="pres">
      <dgm:prSet presAssocID="{562BC0CC-0E69-4A03-A931-3852C24622DB}" presName="iconBgRect" presStyleLbl="bgShp" presStyleIdx="5" presStyleCnt="7"/>
      <dgm:spPr/>
    </dgm:pt>
    <dgm:pt modelId="{17359981-7EC2-4F4A-960C-C6C8ABFD20C2}" type="pres">
      <dgm:prSet presAssocID="{562BC0CC-0E69-4A03-A931-3852C24622DB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41326267-A8C9-4C70-8F61-3EFEB360F21F}" type="pres">
      <dgm:prSet presAssocID="{562BC0CC-0E69-4A03-A931-3852C24622DB}" presName="spaceRect" presStyleCnt="0"/>
      <dgm:spPr/>
    </dgm:pt>
    <dgm:pt modelId="{EF42457E-1E87-47B8-B025-33209A03F2B3}" type="pres">
      <dgm:prSet presAssocID="{562BC0CC-0E69-4A03-A931-3852C24622DB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94906BB-3713-4288-AD34-1D805CE92A81}" type="pres">
      <dgm:prSet presAssocID="{7AE326CC-994F-4E9C-BF54-08B292A457A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1E4E0E-06AB-48A9-94BD-07E2178FE598}" type="pres">
      <dgm:prSet presAssocID="{B27628BD-5100-41AF-83AC-249325D259DB}" presName="compNode" presStyleCnt="0"/>
      <dgm:spPr/>
    </dgm:pt>
    <dgm:pt modelId="{62C323F4-F59F-40C6-A0A0-463E628951B2}" type="pres">
      <dgm:prSet presAssocID="{B27628BD-5100-41AF-83AC-249325D259DB}" presName="iconBgRect" presStyleLbl="bgShp" presStyleIdx="6" presStyleCnt="7"/>
      <dgm:spPr/>
    </dgm:pt>
    <dgm:pt modelId="{CAE78B4E-9E8A-4D4F-9243-228BEA69D3F9}" type="pres">
      <dgm:prSet presAssocID="{B27628BD-5100-41AF-83AC-249325D259DB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422730D-6BBD-4448-8B75-5148D460CC55}" type="pres">
      <dgm:prSet presAssocID="{B27628BD-5100-41AF-83AC-249325D259DB}" presName="spaceRect" presStyleCnt="0"/>
      <dgm:spPr/>
    </dgm:pt>
    <dgm:pt modelId="{AB5F3803-38D5-4F63-A3EA-94051CC2E664}" type="pres">
      <dgm:prSet presAssocID="{B27628BD-5100-41AF-83AC-249325D259DB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42E48-60D0-4DFA-9303-FC84C2B882AA}" type="presOf" srcId="{0D33CB99-2526-4388-9E25-D9A3FA616E0C}" destId="{3BF786D2-D949-47BC-8BA8-B7D603020652}" srcOrd="0" destOrd="0" presId="urn:microsoft.com/office/officeart/2018/2/layout/IconCircleList"/>
    <dgm:cxn modelId="{D4AA1B64-CEEA-46D1-86E0-4DCF77593100}" type="presOf" srcId="{AA1B17DC-B57E-4B1E-8183-34D2FFAA49BF}" destId="{A32EB550-A822-4C05-94A7-0A13081E8B8B}" srcOrd="0" destOrd="0" presId="urn:microsoft.com/office/officeart/2018/2/layout/IconCircleList"/>
    <dgm:cxn modelId="{11375C55-1922-46BC-93B4-E9C6BF7AD1D8}" srcId="{23032E3B-DF61-4602-B5B9-9DCF063238C3}" destId="{A309C936-97A0-4CFE-9A58-73EED3A89088}" srcOrd="1" destOrd="0" parTransId="{EB2FFA01-3B0A-4342-A9C5-2235B0B2A06A}" sibTransId="{59425A9C-A2C4-4B5E-9B62-3A5D71D6603C}"/>
    <dgm:cxn modelId="{E1E44CC2-E523-4810-A585-4655BB6049A5}" type="presOf" srcId="{59425A9C-A2C4-4B5E-9B62-3A5D71D6603C}" destId="{C790DD3D-6E78-4089-B922-72A0BC5A6624}" srcOrd="0" destOrd="0" presId="urn:microsoft.com/office/officeart/2018/2/layout/IconCircleList"/>
    <dgm:cxn modelId="{A0DE79C9-7099-4B2C-89E4-10988CF23721}" type="presOf" srcId="{F8C6A32B-33A4-4540-A19A-5C9C525D36A7}" destId="{3B79E3AE-DFBB-40ED-9DE5-472F47D6099B}" srcOrd="0" destOrd="0" presId="urn:microsoft.com/office/officeart/2018/2/layout/IconCircleList"/>
    <dgm:cxn modelId="{670341B7-435E-4008-9AD2-7064B62DF04C}" type="presOf" srcId="{562BC0CC-0E69-4A03-A931-3852C24622DB}" destId="{EF42457E-1E87-47B8-B025-33209A03F2B3}" srcOrd="0" destOrd="0" presId="urn:microsoft.com/office/officeart/2018/2/layout/IconCircleList"/>
    <dgm:cxn modelId="{B75C9455-5E4D-4997-A944-44B986A1BD65}" type="presOf" srcId="{B27628BD-5100-41AF-83AC-249325D259DB}" destId="{AB5F3803-38D5-4F63-A3EA-94051CC2E664}" srcOrd="0" destOrd="0" presId="urn:microsoft.com/office/officeart/2018/2/layout/IconCircleList"/>
    <dgm:cxn modelId="{CF97F7A1-BFF8-4BE4-B569-ADCB39A59553}" type="presOf" srcId="{A6FD82FB-1F89-4112-9285-7796FB8B7EFA}" destId="{B7C15C07-A8AB-4406-86AE-60E864A9B5AF}" srcOrd="0" destOrd="0" presId="urn:microsoft.com/office/officeart/2018/2/layout/IconCircleList"/>
    <dgm:cxn modelId="{7EC23DEB-47D3-4891-912C-4E96491ED365}" srcId="{23032E3B-DF61-4602-B5B9-9DCF063238C3}" destId="{0D33CB99-2526-4388-9E25-D9A3FA616E0C}" srcOrd="0" destOrd="0" parTransId="{3B52E11E-FA06-453C-8452-76FC216AC861}" sibTransId="{AA1B17DC-B57E-4B1E-8183-34D2FFAA49BF}"/>
    <dgm:cxn modelId="{BA6E7470-D35F-40FC-8C50-E5C7271C08DE}" srcId="{23032E3B-DF61-4602-B5B9-9DCF063238C3}" destId="{98B5F7F6-35D9-4CC0-B767-8150F85562AC}" srcOrd="2" destOrd="0" parTransId="{0682175D-7417-48DD-976C-094989DA3B48}" sibTransId="{96087321-A20E-4E1F-AE58-9392A3115A66}"/>
    <dgm:cxn modelId="{4C217C85-1F87-4B08-BBFD-169E516FB066}" type="presOf" srcId="{9554DBAF-4465-4464-9887-8895DAD69444}" destId="{AD57118E-BAAD-498B-8E8C-1CDF8DAD4B6B}" srcOrd="0" destOrd="0" presId="urn:microsoft.com/office/officeart/2018/2/layout/IconCircleList"/>
    <dgm:cxn modelId="{0EFCFAD6-59E4-4981-9EC2-87B28CD218CB}" type="presOf" srcId="{98B5F7F6-35D9-4CC0-B767-8150F85562AC}" destId="{79DD5F9B-FDBA-4DF8-A38C-EC8B266C92B5}" srcOrd="0" destOrd="0" presId="urn:microsoft.com/office/officeart/2018/2/layout/IconCircleList"/>
    <dgm:cxn modelId="{0F8C8EF2-CE50-4EA9-9A6B-5E6B210C4CB9}" srcId="{23032E3B-DF61-4602-B5B9-9DCF063238C3}" destId="{F8C6A32B-33A4-4540-A19A-5C9C525D36A7}" srcOrd="3" destOrd="0" parTransId="{E06E73A8-A8C5-40B1-A865-CD40558C79A5}" sibTransId="{E0F9F8CE-A745-4E18-84DC-5C11B0919ACB}"/>
    <dgm:cxn modelId="{92D607D8-B0C2-4C70-B90D-54529B490DDD}" srcId="{23032E3B-DF61-4602-B5B9-9DCF063238C3}" destId="{B27628BD-5100-41AF-83AC-249325D259DB}" srcOrd="6" destOrd="0" parTransId="{C91A0DA9-FB2C-4D7F-BD72-71AEDE1419B1}" sibTransId="{DC9732CC-405B-4597-B10F-0AE5C7A604F5}"/>
    <dgm:cxn modelId="{1B06888A-4DB3-42E5-BCF7-A9618F53D647}" srcId="{23032E3B-DF61-4602-B5B9-9DCF063238C3}" destId="{562BC0CC-0E69-4A03-A931-3852C24622DB}" srcOrd="5" destOrd="0" parTransId="{76F16E51-7DF6-4BFC-AC83-6F1259C24440}" sibTransId="{7AE326CC-994F-4E9C-BF54-08B292A457A7}"/>
    <dgm:cxn modelId="{114BCA17-2B8C-48F2-B3E8-38286B29E155}" type="presOf" srcId="{96087321-A20E-4E1F-AE58-9392A3115A66}" destId="{670BA842-8A36-4E13-AD55-69981F90575C}" srcOrd="0" destOrd="0" presId="urn:microsoft.com/office/officeart/2018/2/layout/IconCircleList"/>
    <dgm:cxn modelId="{84E59E26-89BD-4E75-B7DD-ECC737327661}" type="presOf" srcId="{E0F9F8CE-A745-4E18-84DC-5C11B0919ACB}" destId="{7D4B5788-51C6-4F70-9F8A-5B8A94270E4E}" srcOrd="0" destOrd="0" presId="urn:microsoft.com/office/officeart/2018/2/layout/IconCircleList"/>
    <dgm:cxn modelId="{66D18167-92A3-4FDE-85A1-E8EE693DE674}" type="presOf" srcId="{7AE326CC-994F-4E9C-BF54-08B292A457A7}" destId="{394906BB-3713-4288-AD34-1D805CE92A81}" srcOrd="0" destOrd="0" presId="urn:microsoft.com/office/officeart/2018/2/layout/IconCircleList"/>
    <dgm:cxn modelId="{B5304F02-4653-459C-8429-42F997EDDB95}" type="presOf" srcId="{23032E3B-DF61-4602-B5B9-9DCF063238C3}" destId="{714A1183-CFC0-47A1-BBC0-FEF10102BF14}" srcOrd="0" destOrd="0" presId="urn:microsoft.com/office/officeart/2018/2/layout/IconCircleList"/>
    <dgm:cxn modelId="{06A931E1-A161-4ACB-874F-2149A5B62B4D}" type="presOf" srcId="{A309C936-97A0-4CFE-9A58-73EED3A89088}" destId="{09933515-BA8B-446E-BDC6-DC01F59E2F79}" srcOrd="0" destOrd="0" presId="urn:microsoft.com/office/officeart/2018/2/layout/IconCircleList"/>
    <dgm:cxn modelId="{2CA54CD8-F5D9-42C7-BA56-98BFEA487A4A}" srcId="{23032E3B-DF61-4602-B5B9-9DCF063238C3}" destId="{A6FD82FB-1F89-4112-9285-7796FB8B7EFA}" srcOrd="4" destOrd="0" parTransId="{A9B62519-31B8-46B9-A755-BE4BE02272CB}" sibTransId="{9554DBAF-4465-4464-9887-8895DAD69444}"/>
    <dgm:cxn modelId="{F1F09A27-3A3A-4479-B1A4-845154BCFA9A}" type="presParOf" srcId="{714A1183-CFC0-47A1-BBC0-FEF10102BF14}" destId="{E2FA5CF5-038B-4FE6-B0B5-E20B0110AD2C}" srcOrd="0" destOrd="0" presId="urn:microsoft.com/office/officeart/2018/2/layout/IconCircleList"/>
    <dgm:cxn modelId="{735404B5-3C9B-4287-AEB5-B9ECD45872B8}" type="presParOf" srcId="{E2FA5CF5-038B-4FE6-B0B5-E20B0110AD2C}" destId="{A601DC74-7D9A-4467-99C7-290FF9560D6D}" srcOrd="0" destOrd="0" presId="urn:microsoft.com/office/officeart/2018/2/layout/IconCircleList"/>
    <dgm:cxn modelId="{20FD4B42-0076-4B73-992F-ED077A298466}" type="presParOf" srcId="{A601DC74-7D9A-4467-99C7-290FF9560D6D}" destId="{B72BF9E8-6B66-4733-88CF-4C55F36D3417}" srcOrd="0" destOrd="0" presId="urn:microsoft.com/office/officeart/2018/2/layout/IconCircleList"/>
    <dgm:cxn modelId="{9211AF61-E432-4C2F-BB89-4B102915316C}" type="presParOf" srcId="{A601DC74-7D9A-4467-99C7-290FF9560D6D}" destId="{F2621955-88E0-4984-AC05-76C21E55C40A}" srcOrd="1" destOrd="0" presId="urn:microsoft.com/office/officeart/2018/2/layout/IconCircleList"/>
    <dgm:cxn modelId="{1288C740-4396-41F2-9AAC-BCA28BA5BB5F}" type="presParOf" srcId="{A601DC74-7D9A-4467-99C7-290FF9560D6D}" destId="{4382D584-52A3-4BCE-90CE-5FD80C6DC8A8}" srcOrd="2" destOrd="0" presId="urn:microsoft.com/office/officeart/2018/2/layout/IconCircleList"/>
    <dgm:cxn modelId="{7B461474-14B1-4555-82B0-AD8549182992}" type="presParOf" srcId="{A601DC74-7D9A-4467-99C7-290FF9560D6D}" destId="{3BF786D2-D949-47BC-8BA8-B7D603020652}" srcOrd="3" destOrd="0" presId="urn:microsoft.com/office/officeart/2018/2/layout/IconCircleList"/>
    <dgm:cxn modelId="{0499F334-8BCC-4493-B5A9-0BFC5F52EAB7}" type="presParOf" srcId="{E2FA5CF5-038B-4FE6-B0B5-E20B0110AD2C}" destId="{A32EB550-A822-4C05-94A7-0A13081E8B8B}" srcOrd="1" destOrd="0" presId="urn:microsoft.com/office/officeart/2018/2/layout/IconCircleList"/>
    <dgm:cxn modelId="{10780AD0-925E-4D93-887F-6881B94D569F}" type="presParOf" srcId="{E2FA5CF5-038B-4FE6-B0B5-E20B0110AD2C}" destId="{A7911AC1-86E3-4099-BB00-34656F6C3E3F}" srcOrd="2" destOrd="0" presId="urn:microsoft.com/office/officeart/2018/2/layout/IconCircleList"/>
    <dgm:cxn modelId="{D911A792-D846-4A69-8208-7860CF7931E4}" type="presParOf" srcId="{A7911AC1-86E3-4099-BB00-34656F6C3E3F}" destId="{C95AC460-1713-48C9-B160-BA2D5FB77719}" srcOrd="0" destOrd="0" presId="urn:microsoft.com/office/officeart/2018/2/layout/IconCircleList"/>
    <dgm:cxn modelId="{36148D9C-33AD-4D7E-A487-81F3D98E056B}" type="presParOf" srcId="{A7911AC1-86E3-4099-BB00-34656F6C3E3F}" destId="{F46E244B-DEAB-4CFB-9ED8-E807FED165D0}" srcOrd="1" destOrd="0" presId="urn:microsoft.com/office/officeart/2018/2/layout/IconCircleList"/>
    <dgm:cxn modelId="{356C6BA7-9CB6-43D9-9489-10DDA2C0D53D}" type="presParOf" srcId="{A7911AC1-86E3-4099-BB00-34656F6C3E3F}" destId="{20954FB7-4E9F-4342-A23C-4FACC1473131}" srcOrd="2" destOrd="0" presId="urn:microsoft.com/office/officeart/2018/2/layout/IconCircleList"/>
    <dgm:cxn modelId="{96AC39F7-21E8-4439-831E-5763CE252EB6}" type="presParOf" srcId="{A7911AC1-86E3-4099-BB00-34656F6C3E3F}" destId="{09933515-BA8B-446E-BDC6-DC01F59E2F79}" srcOrd="3" destOrd="0" presId="urn:microsoft.com/office/officeart/2018/2/layout/IconCircleList"/>
    <dgm:cxn modelId="{0B2BA3B0-6478-4695-8D24-C95838CB4ED6}" type="presParOf" srcId="{E2FA5CF5-038B-4FE6-B0B5-E20B0110AD2C}" destId="{C790DD3D-6E78-4089-B922-72A0BC5A6624}" srcOrd="3" destOrd="0" presId="urn:microsoft.com/office/officeart/2018/2/layout/IconCircleList"/>
    <dgm:cxn modelId="{FC4DEBD4-36CF-4B5C-BE22-BD0EBAC900B5}" type="presParOf" srcId="{E2FA5CF5-038B-4FE6-B0B5-E20B0110AD2C}" destId="{FD6AB89E-18AB-4A01-BA00-B49EA6B1BB8C}" srcOrd="4" destOrd="0" presId="urn:microsoft.com/office/officeart/2018/2/layout/IconCircleList"/>
    <dgm:cxn modelId="{A5B84A55-5B37-42B7-B257-0763410D3F44}" type="presParOf" srcId="{FD6AB89E-18AB-4A01-BA00-B49EA6B1BB8C}" destId="{D89C4084-8B23-4EA0-80C9-6353CFA4D11F}" srcOrd="0" destOrd="0" presId="urn:microsoft.com/office/officeart/2018/2/layout/IconCircleList"/>
    <dgm:cxn modelId="{F6AC9AE7-3AD5-4073-A9E8-53289656EDFC}" type="presParOf" srcId="{FD6AB89E-18AB-4A01-BA00-B49EA6B1BB8C}" destId="{42268DC4-FF4C-4414-ABC8-89BA3F37CDDF}" srcOrd="1" destOrd="0" presId="urn:microsoft.com/office/officeart/2018/2/layout/IconCircleList"/>
    <dgm:cxn modelId="{9461A20E-E940-4E52-B201-B553772B3AFC}" type="presParOf" srcId="{FD6AB89E-18AB-4A01-BA00-B49EA6B1BB8C}" destId="{82831182-9C9B-4D34-B308-ED754268EC86}" srcOrd="2" destOrd="0" presId="urn:microsoft.com/office/officeart/2018/2/layout/IconCircleList"/>
    <dgm:cxn modelId="{2714B3C4-5E12-40EA-A22E-5221BC5DC374}" type="presParOf" srcId="{FD6AB89E-18AB-4A01-BA00-B49EA6B1BB8C}" destId="{79DD5F9B-FDBA-4DF8-A38C-EC8B266C92B5}" srcOrd="3" destOrd="0" presId="urn:microsoft.com/office/officeart/2018/2/layout/IconCircleList"/>
    <dgm:cxn modelId="{5BB2D000-0CCD-45DD-9EA3-62F5B9A7CFC5}" type="presParOf" srcId="{E2FA5CF5-038B-4FE6-B0B5-E20B0110AD2C}" destId="{670BA842-8A36-4E13-AD55-69981F90575C}" srcOrd="5" destOrd="0" presId="urn:microsoft.com/office/officeart/2018/2/layout/IconCircleList"/>
    <dgm:cxn modelId="{61D9B41A-999F-4844-BDD4-2DE2A4EB83F5}" type="presParOf" srcId="{E2FA5CF5-038B-4FE6-B0B5-E20B0110AD2C}" destId="{A14FCABD-F823-492E-BA89-23A1DD0F0107}" srcOrd="6" destOrd="0" presId="urn:microsoft.com/office/officeart/2018/2/layout/IconCircleList"/>
    <dgm:cxn modelId="{9AAA5A63-AD9E-4BAE-988C-DD251C1E31C2}" type="presParOf" srcId="{A14FCABD-F823-492E-BA89-23A1DD0F0107}" destId="{72174345-13C2-4C01-8E82-35AF63589AAE}" srcOrd="0" destOrd="0" presId="urn:microsoft.com/office/officeart/2018/2/layout/IconCircleList"/>
    <dgm:cxn modelId="{604F5804-9BEA-4C4B-8262-4DD9980B693F}" type="presParOf" srcId="{A14FCABD-F823-492E-BA89-23A1DD0F0107}" destId="{E3847912-8053-421B-B047-24161E13B66B}" srcOrd="1" destOrd="0" presId="urn:microsoft.com/office/officeart/2018/2/layout/IconCircleList"/>
    <dgm:cxn modelId="{122ABA40-CA8A-44AA-AC42-49CFE7868CFC}" type="presParOf" srcId="{A14FCABD-F823-492E-BA89-23A1DD0F0107}" destId="{4CFE7C97-21C1-4269-8FCD-C75602C47167}" srcOrd="2" destOrd="0" presId="urn:microsoft.com/office/officeart/2018/2/layout/IconCircleList"/>
    <dgm:cxn modelId="{D56A80B1-7B05-4CC8-992D-169534F9978F}" type="presParOf" srcId="{A14FCABD-F823-492E-BA89-23A1DD0F0107}" destId="{3B79E3AE-DFBB-40ED-9DE5-472F47D6099B}" srcOrd="3" destOrd="0" presId="urn:microsoft.com/office/officeart/2018/2/layout/IconCircleList"/>
    <dgm:cxn modelId="{A9FCF205-D892-4E30-A0AC-9347C54C2378}" type="presParOf" srcId="{E2FA5CF5-038B-4FE6-B0B5-E20B0110AD2C}" destId="{7D4B5788-51C6-4F70-9F8A-5B8A94270E4E}" srcOrd="7" destOrd="0" presId="urn:microsoft.com/office/officeart/2018/2/layout/IconCircleList"/>
    <dgm:cxn modelId="{DC0B215F-866C-43A1-B3D1-25B59C1CF938}" type="presParOf" srcId="{E2FA5CF5-038B-4FE6-B0B5-E20B0110AD2C}" destId="{96449FC5-ADFE-4E75-BA0B-6CBCAC9CEA27}" srcOrd="8" destOrd="0" presId="urn:microsoft.com/office/officeart/2018/2/layout/IconCircleList"/>
    <dgm:cxn modelId="{605D6D23-79DE-4D71-A913-49F1C9A94BC0}" type="presParOf" srcId="{96449FC5-ADFE-4E75-BA0B-6CBCAC9CEA27}" destId="{EC276704-0F12-478A-A723-D48EDD8EEF8C}" srcOrd="0" destOrd="0" presId="urn:microsoft.com/office/officeart/2018/2/layout/IconCircleList"/>
    <dgm:cxn modelId="{A6568F49-586A-4873-A082-3E44B3EB2096}" type="presParOf" srcId="{96449FC5-ADFE-4E75-BA0B-6CBCAC9CEA27}" destId="{5C9DCE8E-83EB-40D9-AECF-701AFA63344C}" srcOrd="1" destOrd="0" presId="urn:microsoft.com/office/officeart/2018/2/layout/IconCircleList"/>
    <dgm:cxn modelId="{4B4996CC-5917-4DFC-B4E3-F8A65C5B2D7D}" type="presParOf" srcId="{96449FC5-ADFE-4E75-BA0B-6CBCAC9CEA27}" destId="{E56FADA4-4E5F-421B-9944-3DF91D9D5559}" srcOrd="2" destOrd="0" presId="urn:microsoft.com/office/officeart/2018/2/layout/IconCircleList"/>
    <dgm:cxn modelId="{810D1736-A496-4266-9269-A346FEA254E3}" type="presParOf" srcId="{96449FC5-ADFE-4E75-BA0B-6CBCAC9CEA27}" destId="{B7C15C07-A8AB-4406-86AE-60E864A9B5AF}" srcOrd="3" destOrd="0" presId="urn:microsoft.com/office/officeart/2018/2/layout/IconCircleList"/>
    <dgm:cxn modelId="{EC7F42C6-6E0B-42E5-A07B-B473D1407663}" type="presParOf" srcId="{E2FA5CF5-038B-4FE6-B0B5-E20B0110AD2C}" destId="{AD57118E-BAAD-498B-8E8C-1CDF8DAD4B6B}" srcOrd="9" destOrd="0" presId="urn:microsoft.com/office/officeart/2018/2/layout/IconCircleList"/>
    <dgm:cxn modelId="{CA11018A-2280-445F-8C68-9E8B301F1674}" type="presParOf" srcId="{E2FA5CF5-038B-4FE6-B0B5-E20B0110AD2C}" destId="{DE9525CF-32DD-43E2-92D8-DCADFEBE821C}" srcOrd="10" destOrd="0" presId="urn:microsoft.com/office/officeart/2018/2/layout/IconCircleList"/>
    <dgm:cxn modelId="{D9A52CE9-CD82-474B-B5B8-0AFE7078D7AD}" type="presParOf" srcId="{DE9525CF-32DD-43E2-92D8-DCADFEBE821C}" destId="{96917792-8896-4D4B-8547-9EE9B48A69CB}" srcOrd="0" destOrd="0" presId="urn:microsoft.com/office/officeart/2018/2/layout/IconCircleList"/>
    <dgm:cxn modelId="{1425A982-B77B-4973-8823-BD8D3746D756}" type="presParOf" srcId="{DE9525CF-32DD-43E2-92D8-DCADFEBE821C}" destId="{17359981-7EC2-4F4A-960C-C6C8ABFD20C2}" srcOrd="1" destOrd="0" presId="urn:microsoft.com/office/officeart/2018/2/layout/IconCircleList"/>
    <dgm:cxn modelId="{4D10EEF3-C21B-4F61-8F1E-CA0AF66052FB}" type="presParOf" srcId="{DE9525CF-32DD-43E2-92D8-DCADFEBE821C}" destId="{41326267-A8C9-4C70-8F61-3EFEB360F21F}" srcOrd="2" destOrd="0" presId="urn:microsoft.com/office/officeart/2018/2/layout/IconCircleList"/>
    <dgm:cxn modelId="{CEA6C42C-D7E2-4195-A5DA-6C41C6C135E4}" type="presParOf" srcId="{DE9525CF-32DD-43E2-92D8-DCADFEBE821C}" destId="{EF42457E-1E87-47B8-B025-33209A03F2B3}" srcOrd="3" destOrd="0" presId="urn:microsoft.com/office/officeart/2018/2/layout/IconCircleList"/>
    <dgm:cxn modelId="{550BE32D-9DE4-434B-B92E-5FE7549E6AC8}" type="presParOf" srcId="{E2FA5CF5-038B-4FE6-B0B5-E20B0110AD2C}" destId="{394906BB-3713-4288-AD34-1D805CE92A81}" srcOrd="11" destOrd="0" presId="urn:microsoft.com/office/officeart/2018/2/layout/IconCircleList"/>
    <dgm:cxn modelId="{347E88EA-2D50-460F-9ABF-8FD2A4E7828C}" type="presParOf" srcId="{E2FA5CF5-038B-4FE6-B0B5-E20B0110AD2C}" destId="{851E4E0E-06AB-48A9-94BD-07E2178FE598}" srcOrd="12" destOrd="0" presId="urn:microsoft.com/office/officeart/2018/2/layout/IconCircleList"/>
    <dgm:cxn modelId="{7F1FEE21-2668-46AD-A0D6-87D9719822B6}" type="presParOf" srcId="{851E4E0E-06AB-48A9-94BD-07E2178FE598}" destId="{62C323F4-F59F-40C6-A0A0-463E628951B2}" srcOrd="0" destOrd="0" presId="urn:microsoft.com/office/officeart/2018/2/layout/IconCircleList"/>
    <dgm:cxn modelId="{58692585-F9A1-4772-96E5-C4050A5F6B08}" type="presParOf" srcId="{851E4E0E-06AB-48A9-94BD-07E2178FE598}" destId="{CAE78B4E-9E8A-4D4F-9243-228BEA69D3F9}" srcOrd="1" destOrd="0" presId="urn:microsoft.com/office/officeart/2018/2/layout/IconCircleList"/>
    <dgm:cxn modelId="{871B0263-DF79-4214-BEE7-96D35149B33A}" type="presParOf" srcId="{851E4E0E-06AB-48A9-94BD-07E2178FE598}" destId="{0422730D-6BBD-4448-8B75-5148D460CC55}" srcOrd="2" destOrd="0" presId="urn:microsoft.com/office/officeart/2018/2/layout/IconCircleList"/>
    <dgm:cxn modelId="{478CBCC5-F7E7-4C22-98F0-854A2E5AFBEF}" type="presParOf" srcId="{851E4E0E-06AB-48A9-94BD-07E2178FE598}" destId="{AB5F3803-38D5-4F63-A3EA-94051CC2E66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BF9E8-6B66-4733-88CF-4C55F36D3417}">
      <dsp:nvSpPr>
        <dsp:cNvPr id="0" name=""/>
        <dsp:cNvSpPr/>
      </dsp:nvSpPr>
      <dsp:spPr>
        <a:xfrm>
          <a:off x="68342" y="184638"/>
          <a:ext cx="628645" cy="6286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21955-88E0-4984-AC05-76C21E55C40A}">
      <dsp:nvSpPr>
        <dsp:cNvPr id="0" name=""/>
        <dsp:cNvSpPr/>
      </dsp:nvSpPr>
      <dsp:spPr>
        <a:xfrm>
          <a:off x="200357" y="316653"/>
          <a:ext cx="364614" cy="3646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786D2-D949-47BC-8BA8-B7D603020652}">
      <dsp:nvSpPr>
        <dsp:cNvPr id="0" name=""/>
        <dsp:cNvSpPr/>
      </dsp:nvSpPr>
      <dsp:spPr>
        <a:xfrm>
          <a:off x="831697" y="184638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Explore how workplace wellbeing may vary depending on the sector</a:t>
          </a:r>
          <a:endParaRPr lang="en-US" sz="1600" kern="1200" dirty="0"/>
        </a:p>
      </dsp:txBody>
      <dsp:txXfrm>
        <a:off x="831697" y="184638"/>
        <a:ext cx="1481807" cy="628645"/>
      </dsp:txXfrm>
    </dsp:sp>
    <dsp:sp modelId="{C95AC460-1713-48C9-B160-BA2D5FB77719}">
      <dsp:nvSpPr>
        <dsp:cNvPr id="0" name=""/>
        <dsp:cNvSpPr/>
      </dsp:nvSpPr>
      <dsp:spPr>
        <a:xfrm>
          <a:off x="2571698" y="184638"/>
          <a:ext cx="628645" cy="628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E244B-DEAB-4CFB-9ED8-E807FED165D0}">
      <dsp:nvSpPr>
        <dsp:cNvPr id="0" name=""/>
        <dsp:cNvSpPr/>
      </dsp:nvSpPr>
      <dsp:spPr>
        <a:xfrm>
          <a:off x="2703713" y="316653"/>
          <a:ext cx="364614" cy="36461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33515-BA8B-446E-BDC6-DC01F59E2F79}">
      <dsp:nvSpPr>
        <dsp:cNvPr id="0" name=""/>
        <dsp:cNvSpPr/>
      </dsp:nvSpPr>
      <dsp:spPr>
        <a:xfrm>
          <a:off x="3335053" y="184638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Individuals need to take responsibility for choices and self care</a:t>
          </a:r>
          <a:endParaRPr lang="en-US" sz="1600" kern="1200" dirty="0"/>
        </a:p>
      </dsp:txBody>
      <dsp:txXfrm>
        <a:off x="3335053" y="184638"/>
        <a:ext cx="1481807" cy="628645"/>
      </dsp:txXfrm>
    </dsp:sp>
    <dsp:sp modelId="{D89C4084-8B23-4EA0-80C9-6353CFA4D11F}">
      <dsp:nvSpPr>
        <dsp:cNvPr id="0" name=""/>
        <dsp:cNvSpPr/>
      </dsp:nvSpPr>
      <dsp:spPr>
        <a:xfrm>
          <a:off x="68342" y="1813806"/>
          <a:ext cx="628645" cy="6286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68DC4-FF4C-4414-ABC8-89BA3F37CDDF}">
      <dsp:nvSpPr>
        <dsp:cNvPr id="0" name=""/>
        <dsp:cNvSpPr/>
      </dsp:nvSpPr>
      <dsp:spPr>
        <a:xfrm>
          <a:off x="200357" y="1937432"/>
          <a:ext cx="364614" cy="36461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D5F9B-FDBA-4DF8-A38C-EC8B266C92B5}">
      <dsp:nvSpPr>
        <dsp:cNvPr id="0" name=""/>
        <dsp:cNvSpPr/>
      </dsp:nvSpPr>
      <dsp:spPr>
        <a:xfrm>
          <a:off x="831697" y="1813806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The language used needs to be inclusive and not suggesting being done to</a:t>
          </a:r>
          <a:endParaRPr lang="en-US" sz="1600" kern="1200" dirty="0"/>
        </a:p>
      </dsp:txBody>
      <dsp:txXfrm>
        <a:off x="831697" y="1813806"/>
        <a:ext cx="1481807" cy="628645"/>
      </dsp:txXfrm>
    </dsp:sp>
    <dsp:sp modelId="{72174345-13C2-4C01-8E82-35AF63589AAE}">
      <dsp:nvSpPr>
        <dsp:cNvPr id="0" name=""/>
        <dsp:cNvSpPr/>
      </dsp:nvSpPr>
      <dsp:spPr>
        <a:xfrm>
          <a:off x="2571698" y="1813806"/>
          <a:ext cx="628645" cy="6286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47912-8053-421B-B047-24161E13B66B}">
      <dsp:nvSpPr>
        <dsp:cNvPr id="0" name=""/>
        <dsp:cNvSpPr/>
      </dsp:nvSpPr>
      <dsp:spPr>
        <a:xfrm>
          <a:off x="2703713" y="1945821"/>
          <a:ext cx="364614" cy="36461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9E3AE-DFBB-40ED-9DE5-472F47D6099B}">
      <dsp:nvSpPr>
        <dsp:cNvPr id="0" name=""/>
        <dsp:cNvSpPr/>
      </dsp:nvSpPr>
      <dsp:spPr>
        <a:xfrm>
          <a:off x="3335053" y="1813806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Create a culture to encourage healthier behaviour</a:t>
          </a:r>
          <a:endParaRPr lang="en-US" sz="1600" kern="1200"/>
        </a:p>
      </dsp:txBody>
      <dsp:txXfrm>
        <a:off x="3335053" y="1813806"/>
        <a:ext cx="1481807" cy="628645"/>
      </dsp:txXfrm>
    </dsp:sp>
    <dsp:sp modelId="{EC276704-0F12-478A-A723-D48EDD8EEF8C}">
      <dsp:nvSpPr>
        <dsp:cNvPr id="0" name=""/>
        <dsp:cNvSpPr/>
      </dsp:nvSpPr>
      <dsp:spPr>
        <a:xfrm>
          <a:off x="68342" y="3442974"/>
          <a:ext cx="628645" cy="6286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DCE8E-83EB-40D9-AECF-701AFA63344C}">
      <dsp:nvSpPr>
        <dsp:cNvPr id="0" name=""/>
        <dsp:cNvSpPr/>
      </dsp:nvSpPr>
      <dsp:spPr>
        <a:xfrm>
          <a:off x="200357" y="3574989"/>
          <a:ext cx="364614" cy="364614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15C07-A8AB-4406-86AE-60E864A9B5AF}">
      <dsp:nvSpPr>
        <dsp:cNvPr id="0" name=""/>
        <dsp:cNvSpPr/>
      </dsp:nvSpPr>
      <dsp:spPr>
        <a:xfrm>
          <a:off x="831697" y="3442974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The system needs to acknowledge the work of the workforce initiative</a:t>
          </a:r>
          <a:endParaRPr lang="en-US" sz="1600" kern="1200" dirty="0"/>
        </a:p>
      </dsp:txBody>
      <dsp:txXfrm>
        <a:off x="831697" y="3442974"/>
        <a:ext cx="1481807" cy="628645"/>
      </dsp:txXfrm>
    </dsp:sp>
    <dsp:sp modelId="{96917792-8896-4D4B-8547-9EE9B48A69CB}">
      <dsp:nvSpPr>
        <dsp:cNvPr id="0" name=""/>
        <dsp:cNvSpPr/>
      </dsp:nvSpPr>
      <dsp:spPr>
        <a:xfrm>
          <a:off x="2571698" y="3442974"/>
          <a:ext cx="628645" cy="6286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59981-7EC2-4F4A-960C-C6C8ABFD20C2}">
      <dsp:nvSpPr>
        <dsp:cNvPr id="0" name=""/>
        <dsp:cNvSpPr/>
      </dsp:nvSpPr>
      <dsp:spPr>
        <a:xfrm>
          <a:off x="2703713" y="3574989"/>
          <a:ext cx="364614" cy="364614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2457E-1E87-47B8-B025-33209A03F2B3}">
      <dsp:nvSpPr>
        <dsp:cNvPr id="0" name=""/>
        <dsp:cNvSpPr/>
      </dsp:nvSpPr>
      <dsp:spPr>
        <a:xfrm>
          <a:off x="3335053" y="3442974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Give the workforce ‘permission’ to pursue a healthier lifestyle</a:t>
          </a:r>
          <a:endParaRPr lang="en-US" sz="1600" kern="1200" dirty="0"/>
        </a:p>
      </dsp:txBody>
      <dsp:txXfrm>
        <a:off x="3335053" y="3442974"/>
        <a:ext cx="1481807" cy="628645"/>
      </dsp:txXfrm>
    </dsp:sp>
    <dsp:sp modelId="{62C323F4-F59F-40C6-A0A0-463E628951B2}">
      <dsp:nvSpPr>
        <dsp:cNvPr id="0" name=""/>
        <dsp:cNvSpPr/>
      </dsp:nvSpPr>
      <dsp:spPr>
        <a:xfrm>
          <a:off x="68342" y="5072142"/>
          <a:ext cx="628645" cy="628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78B4E-9E8A-4D4F-9243-228BEA69D3F9}">
      <dsp:nvSpPr>
        <dsp:cNvPr id="0" name=""/>
        <dsp:cNvSpPr/>
      </dsp:nvSpPr>
      <dsp:spPr>
        <a:xfrm>
          <a:off x="200357" y="5204157"/>
          <a:ext cx="364614" cy="364614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F3803-38D5-4F63-A3EA-94051CC2E664}">
      <dsp:nvSpPr>
        <dsp:cNvPr id="0" name=""/>
        <dsp:cNvSpPr/>
      </dsp:nvSpPr>
      <dsp:spPr>
        <a:xfrm>
          <a:off x="831697" y="5072142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Outputs: increase productivity and feel excited about work</a:t>
          </a:r>
          <a:endParaRPr lang="en-US" sz="1600" kern="1200"/>
        </a:p>
      </dsp:txBody>
      <dsp:txXfrm>
        <a:off x="831697" y="5072142"/>
        <a:ext cx="1481807" cy="628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68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4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9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0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9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4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5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8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9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37F6-3CEC-464A-A8D3-DA3116E6CC42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21DAC-C80C-44C6-B274-90B12879D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2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mage result for slough cv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74" y="2122092"/>
            <a:ext cx="1915306" cy="95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0"/>
            <a:ext cx="6210300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27" y="184530"/>
            <a:ext cx="3114675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632" y="1624012"/>
            <a:ext cx="1314450" cy="3609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3513" y="1624012"/>
            <a:ext cx="1619250" cy="3638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405" y="1467118"/>
            <a:ext cx="1133475" cy="3924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4781" y="3347482"/>
            <a:ext cx="1457325" cy="2085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323" y="1522387"/>
            <a:ext cx="1371600" cy="2124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3396" y="1309132"/>
            <a:ext cx="1457325" cy="2038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0" y="1522387"/>
            <a:ext cx="1497076" cy="599706"/>
          </a:xfrm>
          <a:prstGeom prst="rect">
            <a:avLst/>
          </a:prstGeom>
        </p:spPr>
      </p:pic>
      <p:pic>
        <p:nvPicPr>
          <p:cNvPr id="14" name="Picture 8" descr="Image result for WAM get involv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37" y="2959260"/>
            <a:ext cx="1658377" cy="8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munities Working togeth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47" y="3646462"/>
            <a:ext cx="1270109" cy="80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oluntary Support North Surre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64" y="3916912"/>
            <a:ext cx="1793140" cy="53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45334" y="4689449"/>
            <a:ext cx="1532298" cy="5346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8137" y="4790330"/>
            <a:ext cx="1764724" cy="3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486636-937B-4968-96A2-E1515C6E8893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220" y="1223701"/>
            <a:ext cx="5880796" cy="441059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B1E2E4-6216-49EA-AA61-3DEEB28D5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36227"/>
              </p:ext>
            </p:extLst>
          </p:nvPr>
        </p:nvGraphicFramePr>
        <p:xfrm>
          <a:off x="6636084" y="486286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770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71" y="-2596"/>
            <a:ext cx="9458945" cy="68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6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5FE70F25-C7CB-4617-A302-56D6B0D4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40" y="147559"/>
            <a:ext cx="9284898" cy="65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3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lass of water illu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36" y="2099257"/>
            <a:ext cx="3683357" cy="36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up of coffee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46" y="1462487"/>
            <a:ext cx="3991422" cy="432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229" y="2048109"/>
            <a:ext cx="3709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Drink water in the morning before your usual cup of coffee or tea.</a:t>
            </a:r>
          </a:p>
        </p:txBody>
      </p:sp>
    </p:spTree>
    <p:extLst>
      <p:ext uri="{BB962C8B-B14F-4D97-AF65-F5344CB8AC3E}">
        <p14:creationId xmlns:p14="http://schemas.microsoft.com/office/powerpoint/2010/main" val="54899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2994" y="1906441"/>
            <a:ext cx="3709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Sit up straight </a:t>
            </a:r>
          </a:p>
          <a:p>
            <a:r>
              <a:rPr lang="en-GB" sz="6000" dirty="0"/>
              <a:t>and </a:t>
            </a:r>
          </a:p>
          <a:p>
            <a:r>
              <a:rPr lang="en-GB" sz="6000" dirty="0"/>
              <a:t>walk tall.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089" y="1369331"/>
            <a:ext cx="2330205" cy="4421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259" y="388613"/>
            <a:ext cx="1792110" cy="53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7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tanding up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78" y="1899231"/>
            <a:ext cx="3883383" cy="38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0235" y="1996962"/>
            <a:ext cx="29170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Stand up for 15 minutes per hour of sitting.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636" y="1899231"/>
            <a:ext cx="3608164" cy="36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8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3113" y="1996962"/>
            <a:ext cx="26208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Eat more healthy snacks – get your 5 a day.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010" y="1513300"/>
            <a:ext cx="3495675" cy="4752975"/>
          </a:xfrm>
          <a:prstGeom prst="rect">
            <a:avLst/>
          </a:prstGeom>
        </p:spPr>
      </p:pic>
      <p:pic>
        <p:nvPicPr>
          <p:cNvPr id="4100" name="Picture 4" descr="Image result for veg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50" y="1764408"/>
            <a:ext cx="4989352" cy="382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92719" y="3941309"/>
            <a:ext cx="121061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Bradley Hand ITC" panose="03070402050302030203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202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6899" y="1996962"/>
            <a:ext cx="2929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Try and get 30 minutes </a:t>
            </a:r>
          </a:p>
          <a:p>
            <a:r>
              <a:rPr lang="en-GB" sz="4800" dirty="0"/>
              <a:t>of exercise each day.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094" y="1893194"/>
            <a:ext cx="4018209" cy="3889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552" y="1442046"/>
            <a:ext cx="1850667" cy="447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8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18696</TotalTime>
  <Words>124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Bradley Hand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Cook</dc:creator>
  <cp:lastModifiedBy>Vanessa Norris</cp:lastModifiedBy>
  <cp:revision>15</cp:revision>
  <dcterms:created xsi:type="dcterms:W3CDTF">2019-08-21T08:59:09Z</dcterms:created>
  <dcterms:modified xsi:type="dcterms:W3CDTF">2019-09-24T10:53:09Z</dcterms:modified>
</cp:coreProperties>
</file>